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2" autoAdjust="0"/>
    <p:restoredTop sz="94660"/>
  </p:normalViewPr>
  <p:slideViewPr>
    <p:cSldViewPr snapToGrid="0">
      <p:cViewPr>
        <p:scale>
          <a:sx n="116" d="100"/>
          <a:sy n="116" d="100"/>
        </p:scale>
        <p:origin x="1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380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0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98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32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352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79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51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93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7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0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30CDC-AFED-40CC-96C5-FD1DC6497CB4}" type="datetimeFigureOut">
              <a:rPr lang="en-US" smtClean="0"/>
              <a:t>11/10/2019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30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rWZj81jGEI?feature=oembed" TargetMode="External"/><Relationship Id="rId4" Type="http://schemas.openxmlformats.org/officeDocument/2006/relationships/hyperlink" Target="https://www.youtube.com/watch?v=SrWZj81jGEI&amp;feature=youtu.b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E04733-4D0D-4D2B-81AA-67D0F0997D28}"/>
              </a:ext>
            </a:extLst>
          </p:cNvPr>
          <p:cNvSpPr txBox="1"/>
          <p:nvPr/>
        </p:nvSpPr>
        <p:spPr>
          <a:xfrm>
            <a:off x="4425760" y="1212526"/>
            <a:ext cx="3340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es-PE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UW-</a:t>
            </a:r>
            <a:r>
              <a:rPr lang="es-PE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Minds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E6926-9FE8-4699-B816-AD952455298F}"/>
              </a:ext>
            </a:extLst>
          </p:cNvPr>
          <p:cNvSpPr txBox="1"/>
          <p:nvPr/>
        </p:nvSpPr>
        <p:spPr>
          <a:xfrm>
            <a:off x="5486648" y="1948070"/>
            <a:ext cx="13147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SITI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picture containing dark&#10;&#10;Description automatically generated">
            <a:extLst>
              <a:ext uri="{FF2B5EF4-FFF2-40B4-BE49-F238E27FC236}">
                <a16:creationId xmlns:a16="http://schemas.microsoft.com/office/drawing/2014/main" id="{8CB02BC8-A0F0-41AD-AF44-8410DA572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25" y="5501767"/>
            <a:ext cx="2139667" cy="1210458"/>
          </a:xfrm>
          <a:prstGeom prst="rect">
            <a:avLst/>
          </a:prstGeom>
        </p:spPr>
      </p:pic>
      <p:pic>
        <p:nvPicPr>
          <p:cNvPr id="10" name="Picture 9" descr="A picture containing holding, hand, table, white&#10;&#10;Description automatically generated">
            <a:extLst>
              <a:ext uri="{FF2B5EF4-FFF2-40B4-BE49-F238E27FC236}">
                <a16:creationId xmlns:a16="http://schemas.microsoft.com/office/drawing/2014/main" id="{8502F47E-E488-49D0-AEE0-273C1A5CA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31" y="3000803"/>
            <a:ext cx="3923320" cy="38571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E432DF-1833-44F0-B987-9813839CCA1A}"/>
              </a:ext>
            </a:extLst>
          </p:cNvPr>
          <p:cNvSpPr txBox="1"/>
          <p:nvPr/>
        </p:nvSpPr>
        <p:spPr>
          <a:xfrm>
            <a:off x="3699925" y="3453055"/>
            <a:ext cx="4792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/>
              <a:t>¿COMO TE MOVERAS?</a:t>
            </a: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D84E78-22A5-4EC7-BF86-3B99A2F96F81}"/>
              </a:ext>
            </a:extLst>
          </p:cNvPr>
          <p:cNvSpPr txBox="1"/>
          <p:nvPr/>
        </p:nvSpPr>
        <p:spPr>
          <a:xfrm>
            <a:off x="4267448" y="3083723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Y tu….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5EA03D-A4EB-408C-A59B-133A3358259C}"/>
              </a:ext>
            </a:extLst>
          </p:cNvPr>
          <p:cNvSpPr txBox="1"/>
          <p:nvPr/>
        </p:nvSpPr>
        <p:spPr>
          <a:xfrm rot="5400000">
            <a:off x="9723525" y="4487312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ESLOGAN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20A43A-B824-4374-87AB-F32794EDE541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74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an, sitting, table, people&#10;&#10;Description automatically generated">
            <a:extLst>
              <a:ext uri="{FF2B5EF4-FFF2-40B4-BE49-F238E27FC236}">
                <a16:creationId xmlns:a16="http://schemas.microsoft.com/office/drawing/2014/main" id="{2D163CA3-F3E4-4E54-B56C-FF408DA33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00" y="1031614"/>
            <a:ext cx="7496000" cy="4004211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D57D5B6-1666-4D39-B780-9C87EE876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792" y="5155666"/>
            <a:ext cx="941592" cy="941592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74BEDEA-FF76-463F-9AF1-2B85BCD09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408" y="5155666"/>
            <a:ext cx="941592" cy="9415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AE2D4A-13C8-49F3-988F-5823F356F5EE}"/>
              </a:ext>
            </a:extLst>
          </p:cNvPr>
          <p:cNvSpPr txBox="1"/>
          <p:nvPr/>
        </p:nvSpPr>
        <p:spPr>
          <a:xfrm>
            <a:off x="1209821" y="1702191"/>
            <a:ext cx="2797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INTEGRANTES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66B596-77E1-482A-9036-F205B9E6317B}"/>
              </a:ext>
            </a:extLst>
          </p:cNvPr>
          <p:cNvSpPr txBox="1"/>
          <p:nvPr/>
        </p:nvSpPr>
        <p:spPr>
          <a:xfrm>
            <a:off x="940904" y="2703443"/>
            <a:ext cx="22965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Dominique Verellen</a:t>
            </a:r>
          </a:p>
          <a:p>
            <a:r>
              <a:rPr lang="es-PE" dirty="0"/>
              <a:t>Luis Daniel Vásquez</a:t>
            </a:r>
          </a:p>
          <a:p>
            <a:r>
              <a:rPr lang="es-PE" dirty="0"/>
              <a:t>Vanessa López</a:t>
            </a:r>
          </a:p>
          <a:p>
            <a:r>
              <a:rPr lang="es-PE" dirty="0"/>
              <a:t>Juan Manuel Borja</a:t>
            </a:r>
          </a:p>
          <a:p>
            <a:r>
              <a:rPr lang="es-PE" dirty="0"/>
              <a:t>Kori Capcha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97BC2B-1B85-4A9C-99EB-7149E8ABF02F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500BA-3385-442E-BA67-9281D7CB5E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1236" b="87266" l="53053" r="96632">
                        <a14:foregroundMark x1="71263" y1="41011" x2="71263" y2="41011"/>
                        <a14:foregroundMark x1="72947" y1="29213" x2="64947" y2="30337"/>
                        <a14:foregroundMark x1="64947" y1="30337" x2="60842" y2="37828"/>
                        <a14:foregroundMark x1="60842" y1="37828" x2="60526" y2="50375"/>
                        <a14:foregroundMark x1="60526" y1="50375" x2="64526" y2="72285"/>
                        <a14:foregroundMark x1="64526" y1="72285" x2="62632" y2="58989"/>
                        <a14:foregroundMark x1="62632" y1="58989" x2="64947" y2="47566"/>
                        <a14:foregroundMark x1="64947" y1="47566" x2="64842" y2="37640"/>
                        <a14:foregroundMark x1="64842" y1="37640" x2="63368" y2="43446"/>
                        <a14:foregroundMark x1="64947" y1="22097" x2="59263" y2="23221"/>
                        <a14:foregroundMark x1="59263" y1="23221" x2="56000" y2="41948"/>
                        <a14:foregroundMark x1="56000" y1="41948" x2="56211" y2="73221"/>
                        <a14:foregroundMark x1="56211" y1="73221" x2="61368" y2="80150"/>
                        <a14:foregroundMark x1="61368" y1="80150" x2="67895" y2="81273"/>
                        <a14:foregroundMark x1="67895" y1="81273" x2="72526" y2="75843"/>
                        <a14:foregroundMark x1="72526" y1="75843" x2="76316" y2="66479"/>
                        <a14:foregroundMark x1="76316" y1="66479" x2="74316" y2="62360"/>
                        <a14:foregroundMark x1="77684" y1="20787" x2="82526" y2="16292"/>
                        <a14:foregroundMark x1="82526" y1="16292" x2="87895" y2="14607"/>
                        <a14:foregroundMark x1="87895" y1="14607" x2="93053" y2="17228"/>
                        <a14:foregroundMark x1="93053" y1="17228" x2="93895" y2="27341"/>
                        <a14:foregroundMark x1="93895" y1="27341" x2="92211" y2="36891"/>
                        <a14:foregroundMark x1="92211" y1="36891" x2="86842" y2="38764"/>
                        <a14:foregroundMark x1="86842" y1="38764" x2="91263" y2="44007"/>
                        <a14:foregroundMark x1="91263" y1="44007" x2="91474" y2="54682"/>
                        <a14:foregroundMark x1="91474" y1="54682" x2="86842" y2="60112"/>
                        <a14:foregroundMark x1="86842" y1="60112" x2="85053" y2="69101"/>
                        <a14:foregroundMark x1="85053" y1="69101" x2="85053" y2="78652"/>
                        <a14:foregroundMark x1="85053" y1="78652" x2="88842" y2="85206"/>
                        <a14:foregroundMark x1="88842" y1="85206" x2="94105" y2="85768"/>
                        <a14:foregroundMark x1="94105" y1="85768" x2="95474" y2="76217"/>
                        <a14:foregroundMark x1="95474" y1="76217" x2="96105" y2="18352"/>
                        <a14:foregroundMark x1="96105" y1="18352" x2="91895" y2="11610"/>
                        <a14:foregroundMark x1="91895" y1="11610" x2="58105" y2="11423"/>
                        <a14:foregroundMark x1="58105" y1="11423" x2="57789" y2="11985"/>
                        <a14:foregroundMark x1="53263" y1="12172" x2="53053" y2="25468"/>
                        <a14:foregroundMark x1="53684" y1="87453" x2="59158" y2="86891"/>
                        <a14:foregroundMark x1="59158" y1="86891" x2="67368" y2="87266"/>
                        <a14:foregroundMark x1="96105" y1="85581" x2="96632" y2="56367"/>
                        <a14:foregroundMark x1="96632" y1="56367" x2="96632" y2="56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092" t="6391" r="1204" b="7607"/>
          <a:stretch/>
        </p:blipFill>
        <p:spPr>
          <a:xfrm>
            <a:off x="7587176" y="5155666"/>
            <a:ext cx="941592" cy="9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25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D6909DFC-6CD8-408F-82CD-5E3149600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8578" y="1234060"/>
            <a:ext cx="6014791" cy="43898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0E5B06-0DC9-4C80-BE33-001E7F81AB1F}"/>
              </a:ext>
            </a:extLst>
          </p:cNvPr>
          <p:cNvSpPr txBox="1"/>
          <p:nvPr/>
        </p:nvSpPr>
        <p:spPr>
          <a:xfrm>
            <a:off x="811681" y="1707948"/>
            <a:ext cx="3659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Problema que resuelve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C5E2F-3E71-4A83-9B4C-D06BF115AD67}"/>
              </a:ext>
            </a:extLst>
          </p:cNvPr>
          <p:cNvSpPr txBox="1"/>
          <p:nvPr/>
        </p:nvSpPr>
        <p:spPr>
          <a:xfrm>
            <a:off x="888631" y="2517913"/>
            <a:ext cx="3505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Nuestra app de alta precisión se encarga de administrar y recomendar la mejor opción de vías alternativas para  evitar el tráfico vehicular en la ciudad.</a:t>
            </a:r>
          </a:p>
          <a:p>
            <a:endParaRPr lang="es-PE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D4622-BDE5-42CA-A6A5-E6E418ED9C27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148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E8F941-2FC2-4A53-8FD7-EF6DD9985FFD}"/>
              </a:ext>
            </a:extLst>
          </p:cNvPr>
          <p:cNvSpPr txBox="1"/>
          <p:nvPr/>
        </p:nvSpPr>
        <p:spPr>
          <a:xfrm>
            <a:off x="1867717" y="1692322"/>
            <a:ext cx="1540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MISIÓN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700DD-7D23-462B-B849-174F1C146B5A}"/>
              </a:ext>
            </a:extLst>
          </p:cNvPr>
          <p:cNvSpPr/>
          <p:nvPr/>
        </p:nvSpPr>
        <p:spPr>
          <a:xfrm rot="16200000">
            <a:off x="-1258149" y="3180325"/>
            <a:ext cx="3108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¿por qué existe esta aplicación?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E7A00-B04A-47C3-9982-8C3FBFAD5CBF}"/>
              </a:ext>
            </a:extLst>
          </p:cNvPr>
          <p:cNvSpPr txBox="1"/>
          <p:nvPr/>
        </p:nvSpPr>
        <p:spPr>
          <a:xfrm>
            <a:off x="887897" y="2505670"/>
            <a:ext cx="3498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Ofrecer una ruta que permita al usuario disfrutar de un viaje  placentero y sin contratiempos.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103E234-4A04-49D8-BF4F-A909E911E77A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453FBC-5148-4610-B3E1-41886B2BF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656" y="1054294"/>
            <a:ext cx="7126901" cy="474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78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boy sitting at a beach&#10;&#10;Description automatically generated">
            <a:extLst>
              <a:ext uri="{FF2B5EF4-FFF2-40B4-BE49-F238E27FC236}">
                <a16:creationId xmlns:a16="http://schemas.microsoft.com/office/drawing/2014/main" id="{4B521742-262E-4B39-A148-E2377C231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085" y="1449547"/>
            <a:ext cx="7424122" cy="364140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58B3EC-40AC-4450-81FF-AF0ABA1D08E3}"/>
              </a:ext>
            </a:extLst>
          </p:cNvPr>
          <p:cNvSpPr txBox="1"/>
          <p:nvPr/>
        </p:nvSpPr>
        <p:spPr>
          <a:xfrm>
            <a:off x="1906990" y="1678674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VISIÓN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D41D1C-81C2-4C90-B60D-A34B1FEAE819}"/>
              </a:ext>
            </a:extLst>
          </p:cNvPr>
          <p:cNvSpPr/>
          <p:nvPr/>
        </p:nvSpPr>
        <p:spPr>
          <a:xfrm rot="16200000">
            <a:off x="-1147692" y="3162944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¿qué queremos para el futuro?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87423-20EE-4955-AEAF-EAF74DBEAD54}"/>
              </a:ext>
            </a:extLst>
          </p:cNvPr>
          <p:cNvSpPr txBox="1"/>
          <p:nvPr/>
        </p:nvSpPr>
        <p:spPr>
          <a:xfrm>
            <a:off x="887896" y="2584174"/>
            <a:ext cx="33660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Garantizar a los ciudadanos que a través de nuestro servicio podrán mejorar su vida diaria y experimentar un viaje sin congestión vehicular.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989A72-C9B9-4BE7-A061-1B865D185E79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7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39138-947B-4130-9FF8-9C9DF09FE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249" y="648892"/>
            <a:ext cx="6281873" cy="358087"/>
          </a:xfrm>
        </p:spPr>
        <p:txBody>
          <a:bodyPr>
            <a:normAutofit fontScale="92500" lnSpcReduction="20000"/>
          </a:bodyPr>
          <a:lstStyle/>
          <a:p>
            <a:r>
              <a:rPr lang="es-PE" dirty="0"/>
              <a:t>Antes: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394C27-0CFA-4181-AA05-F598BE5B7E9C}"/>
              </a:ext>
            </a:extLst>
          </p:cNvPr>
          <p:cNvSpPr txBox="1"/>
          <p:nvPr/>
        </p:nvSpPr>
        <p:spPr>
          <a:xfrm>
            <a:off x="1042017" y="1678674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COMO LO HACE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9778-6013-49D0-95BF-A8E7E75075C3}"/>
              </a:ext>
            </a:extLst>
          </p:cNvPr>
          <p:cNvSpPr txBox="1"/>
          <p:nvPr/>
        </p:nvSpPr>
        <p:spPr>
          <a:xfrm>
            <a:off x="912609" y="2320563"/>
            <a:ext cx="34863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Utilizando un algoritmo de alta tecnología el aplicativo recibe información de transito cada 2 segundos de la nube y recibe las instrucciones para optimizar y balancear el transito en la ciudad, así logrando que la congestión no este en un solo punto, si no distribuida.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D4B50E-22B0-4E98-8412-B7F73DE20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249" y="1045067"/>
            <a:ext cx="7328993" cy="2313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455A5-5959-433D-8FBE-3F64BB925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68" y="4044215"/>
            <a:ext cx="7073553" cy="216489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22DFFD-898A-433C-BF4E-86BF133BBDD9}"/>
              </a:ext>
            </a:extLst>
          </p:cNvPr>
          <p:cNvSpPr txBox="1">
            <a:spLocks/>
          </p:cNvSpPr>
          <p:nvPr/>
        </p:nvSpPr>
        <p:spPr>
          <a:xfrm>
            <a:off x="4698249" y="3698517"/>
            <a:ext cx="6281873" cy="358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 err="1"/>
              <a:t>Despues</a:t>
            </a:r>
            <a:r>
              <a:rPr lang="es-P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57952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EE91D-A06B-4A89-8D6A-185CC2031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Online Media 9" title="SITI (como te moverￃﾡs?) - Entrevista callejera">
            <a:hlinkClick r:id="" action="ppaction://media"/>
            <a:extLst>
              <a:ext uri="{FF2B5EF4-FFF2-40B4-BE49-F238E27FC236}">
                <a16:creationId xmlns:a16="http://schemas.microsoft.com/office/drawing/2014/main" id="{915381EB-377B-4C97-A007-E54D65803EB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23461" y="384313"/>
            <a:ext cx="9793736" cy="55094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BCD852-93E3-4719-A668-047D8991CE7A}"/>
              </a:ext>
            </a:extLst>
          </p:cNvPr>
          <p:cNvSpPr txBox="1"/>
          <p:nvPr/>
        </p:nvSpPr>
        <p:spPr>
          <a:xfrm>
            <a:off x="11608186" y="6488668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8318CE-F06E-459B-9A13-D62521B36566}"/>
              </a:ext>
            </a:extLst>
          </p:cNvPr>
          <p:cNvSpPr txBox="1"/>
          <p:nvPr/>
        </p:nvSpPr>
        <p:spPr>
          <a:xfrm>
            <a:off x="795866" y="6125648"/>
            <a:ext cx="8577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  <a:hlinkClick r:id="rId4"/>
              </a:rPr>
              <a:t>https://www.youtube.com/watch?v=SrWZj81jGEI&amp;feature=youtu.be</a:t>
            </a:r>
            <a:endParaRPr lang="en-US" dirty="0">
              <a:latin typeface="Arial Black" panose="020B0A040201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1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190</Words>
  <Application>Microsoft Office PowerPoint</Application>
  <PresentationFormat>Widescreen</PresentationFormat>
  <Paragraphs>30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 Black</vt:lpstr>
      <vt:lpstr>Calibri Light</vt:lpstr>
      <vt:lpstr>Rockwell</vt:lpstr>
      <vt:lpstr>Times New Roman</vt:lpstr>
      <vt:lpstr>Wingdings</vt:lpstr>
      <vt:lpstr>Atlas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Verellen</dc:creator>
  <cp:lastModifiedBy>Dominique Verellen</cp:lastModifiedBy>
  <cp:revision>3</cp:revision>
  <dcterms:modified xsi:type="dcterms:W3CDTF">2019-11-11T01:58:13Z</dcterms:modified>
</cp:coreProperties>
</file>